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257" r:id="rId2"/>
    <p:sldId id="354" r:id="rId3"/>
    <p:sldId id="467" r:id="rId4"/>
    <p:sldId id="457" r:id="rId5"/>
    <p:sldId id="468" r:id="rId6"/>
    <p:sldId id="359" r:id="rId7"/>
    <p:sldId id="360" r:id="rId8"/>
    <p:sldId id="361" r:id="rId9"/>
    <p:sldId id="364" r:id="rId10"/>
    <p:sldId id="363" r:id="rId11"/>
    <p:sldId id="362" r:id="rId12"/>
    <p:sldId id="1098" r:id="rId13"/>
    <p:sldId id="314" r:id="rId14"/>
    <p:sldId id="358" r:id="rId15"/>
  </p:sldIdLst>
  <p:sldSz cx="12192000" cy="6858000"/>
  <p:notesSz cx="6858000" cy="9144000"/>
  <p:embeddedFontLst>
    <p:embeddedFont>
      <p:font typeface="Futura PT Demi" panose="020B0604020202020204" charset="-52"/>
      <p:regular r:id="rId17"/>
      <p: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F0000"/>
    <a:srgbClr val="008000"/>
    <a:srgbClr val="003399"/>
    <a:srgbClr val="CC9900"/>
    <a:srgbClr val="CCCC00"/>
    <a:srgbClr val="0000FF"/>
    <a:srgbClr val="CC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>
        <p:scale>
          <a:sx n="66" d="100"/>
          <a:sy n="66" d="100"/>
        </p:scale>
        <p:origin x="3888" y="1950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12.12.2024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gif"/><Relationship Id="rId4" Type="http://schemas.openxmlformats.org/officeDocument/2006/relationships/hyperlink" Target="https://vk.com/obrazovanie1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26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hyperlink" Target="https://rutube.ru/video/dd2e0bd7d8f3132916ef0ae12d89e52a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348880"/>
            <a:ext cx="10873208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Использование облачной системы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1С:Образование для реализации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программы "Профессионалитет" по специальности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"Технологии парикмахерского искусства"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373216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30960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Быленко Маргарита Игоревна, преподаватель ГБПОУ КК АТТС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dirty="0">
                <a:solidFill>
                  <a:srgbClr val="1C1C1C"/>
                </a:solidFill>
              </a:rPr>
              <a:t>byl-margarita@mail.ru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EB42-D691-304B-D68E-5D035B35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AECA6-CD90-B85E-1FD1-DD0FDEF0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" y="0"/>
            <a:ext cx="11993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CA41958-FE4E-0D6C-3614-0D82B2EA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589441-B359-281D-FD65-B20EB452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" y="0"/>
            <a:ext cx="12107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5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592757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5AF599-65F5-40A6-B36F-5B8EC58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6C98D7B-4750-9A07-5440-95D3ABE3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668236"/>
            <a:ext cx="30960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Быленко Маргарита Игоревна, преподаватель ГБПОУ КК АТТС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dirty="0">
                <a:solidFill>
                  <a:srgbClr val="1C1C1C"/>
                </a:solidFill>
              </a:rPr>
              <a:t>byl-margarita@mail.ru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1FD99C4-EBA2-D36D-7E22-DFA4A6865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приказ Минобрнауки РФ №699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, многократно участвовало в гос. проектах с Минобрнауки, Минпросвещения, НФПК, в т.ч. ЕК ЦОР, ФЦИОР, МЭШ, Маркетплейс Минпрос, Витрина ЭОР МО и др.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Регистрация в реестре российского ПО, в Роспатенте, экспертиза Навигатора образования АСИ и Минпросвещения.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Регулярное обучение педагогов и курсы повышения квалификации педагогов и обучение студентов пед. факультетов в МПГУ, ГУ ВШЭ, ОЦ «Сириус» и др.</a:t>
            </a:r>
          </a:p>
        </p:txBody>
      </p:sp>
      <p:pic>
        <p:nvPicPr>
          <p:cNvPr id="9220" name="Picture 2" descr="https://minjust.consultant.ru/files/20107/preview/1">
            <a:extLst>
              <a:ext uri="{FF2B5EF4-FFF2-40B4-BE49-F238E27FC236}">
                <a16:creationId xmlns:a16="http://schemas.microsoft.com/office/drawing/2014/main" id="{29914F26-8260-4330-AA11-061A9891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5788"/>
            <a:ext cx="2978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CC1DC928-37CF-4577-A48E-488F62F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ata\04. Продвижение\2020-Навигатор образования\Навигатор образования_скриншот.png">
            <a:extLst>
              <a:ext uri="{FF2B5EF4-FFF2-40B4-BE49-F238E27FC236}">
                <a16:creationId xmlns:a16="http://schemas.microsoft.com/office/drawing/2014/main" id="{85E24064-BE86-4856-B28B-D374B7D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Цифровая библиотека системы «1С:Образования»</a:t>
            </a:r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5251CBB0-3FCF-4044-888F-902CF199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36" y="1495094"/>
            <a:ext cx="3866401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E6DB7C2-EB09-4567-A4C5-995AEA1B9D4A}"/>
              </a:ext>
            </a:extLst>
          </p:cNvPr>
          <p:cNvSpPr txBox="1">
            <a:spLocks noChangeArrowheads="1"/>
          </p:cNvSpPr>
          <p:nvPr/>
        </p:nvSpPr>
        <p:spPr>
          <a:xfrm>
            <a:off x="5228064" y="1678241"/>
            <a:ext cx="6744948" cy="4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</a:pPr>
            <a:r>
              <a:rPr lang="ru-RU" dirty="0"/>
              <a:t>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Состав библиотеки постоянно пополняется и расширяется</a:t>
            </a:r>
          </a:p>
          <a:p>
            <a:pPr marL="342900" lvl="1" indent="-342900"/>
            <a:endParaRPr lang="ru-RU" dirty="0"/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4A85E-871B-40ED-8C6F-F3FA552A26E4}"/>
              </a:ext>
            </a:extLst>
          </p:cNvPr>
          <p:cNvSpPr txBox="1"/>
          <p:nvPr/>
        </p:nvSpPr>
        <p:spPr>
          <a:xfrm>
            <a:off x="1054998" y="5444476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 altLang="ru-RU" dirty="0"/>
            </a:br>
            <a:r>
              <a:rPr lang="ru-RU" altLang="ru-RU" dirty="0"/>
              <a:t>(приказ Минобрнауки РФ №699 от 09.06.16, ст.18 №273-ФЗ)</a:t>
            </a:r>
            <a:endParaRPr lang="en-US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solidFill>
                  <a:schemeClr val="tx1"/>
                </a:solidFill>
                <a:latin typeface="Futura PT Demi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552" y="238596"/>
            <a:ext cx="9410700" cy="1081087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584585" y="1897000"/>
            <a:ext cx="7363661" cy="5074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Обучающие задания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Тренажеры, в том числе пошаговые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Лабораторные и практические работы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Контрольные тесты</a:t>
            </a:r>
            <a:endParaRPr lang="ru-RU" altLang="ru-RU" sz="2199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Структурированные учебные курсы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ru-RU" altLang="ru-RU" sz="2199" dirty="0"/>
          </a:p>
          <a:p>
            <a:pPr marL="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altLang="ru-RU" sz="2199" dirty="0">
                <a:hlinkClick r:id="rId2"/>
              </a:rPr>
              <a:t>https://rutube.ru/video/dd2e0bd7d8f3132916ef0ae12d89e52a/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F4A5-FDEF-4ED7-82FA-D13C16E23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970548"/>
            <a:ext cx="4876800" cy="3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6FC51B-A9FB-2C8F-A5BE-2A2B356B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074"/>
            <a:ext cx="12192000" cy="51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35F1F-514C-058B-A5B4-BD454B75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ПРОФЕССИОНАЛИТЕТ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2624F-0BF7-061E-3FCC-444598E8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0" y="1484784"/>
            <a:ext cx="11568608" cy="42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4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A39A0-C93A-CF4F-3578-A23EEC35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ПРОФЕССИОНАЛИТЕТ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CE773-9EFE-C281-D48A-9A2FC04E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484784"/>
            <a:ext cx="10704512" cy="47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AD6F0-4ECD-8BFA-4103-81C8AAE8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индустрии красоты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5F7CA-8A20-9587-9CE9-E76E5126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4157486" cy="4526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E68E27-CAB3-625C-FC4A-C86803DB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93" y="1484784"/>
            <a:ext cx="7864478" cy="45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281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23278</TotalTime>
  <Words>584</Words>
  <Application>Microsoft Office PowerPoint</Application>
  <PresentationFormat>Широкоэкранный</PresentationFormat>
  <Paragraphs>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Futura PT Demi</vt:lpstr>
      <vt:lpstr>Calibri</vt:lpstr>
      <vt:lpstr>Arial</vt:lpstr>
      <vt:lpstr>Wingdings</vt:lpstr>
      <vt:lpstr>Times New Roman</vt:lpstr>
      <vt:lpstr>Специальное оформление</vt:lpstr>
      <vt:lpstr>Презентация PowerPoint</vt:lpstr>
      <vt:lpstr>Разработка верифицированного контента и программ для школьного образования  с 1996 г.</vt:lpstr>
      <vt:lpstr>Цифровая библиотека системы «1С:Образования»</vt:lpstr>
      <vt:lpstr>Типы электронных ресурсов в составе цифровой библиотеки «1С:Образование»</vt:lpstr>
      <vt:lpstr>Какие учебные материалы можно создавать в системе «1С:Образование»?</vt:lpstr>
      <vt:lpstr>ПРОФЕССИОНАЛИТЕТ</vt:lpstr>
      <vt:lpstr>ПРОФЕССИОНАЛИТЕТ</vt:lpstr>
      <vt:lpstr>ПРОФЕССИОНАЛИТЕТ</vt:lpstr>
      <vt:lpstr>Технологии индустрии красоты</vt:lpstr>
      <vt:lpstr>Презентация PowerPoint</vt:lpstr>
      <vt:lpstr>Презентация PowerPoint</vt:lpstr>
      <vt:lpstr>Новая механика получения сертификатов образовательных проектов фирмы «1С»</vt:lpstr>
      <vt:lpstr>Спасибо за внимание!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Monster Vision MAX</cp:lastModifiedBy>
  <cp:revision>575</cp:revision>
  <dcterms:created xsi:type="dcterms:W3CDTF">2015-09-09T08:16:26Z</dcterms:created>
  <dcterms:modified xsi:type="dcterms:W3CDTF">2024-12-12T11:07:40Z</dcterms:modified>
</cp:coreProperties>
</file>